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</p:sldIdLst>
  <p:sldSz cx="12192000" cy="6858000"/>
  <p:notesSz cx="7102475" cy="9037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56" autoAdjust="0"/>
    <p:restoredTop sz="94660"/>
  </p:normalViewPr>
  <p:slideViewPr>
    <p:cSldViewPr snapToGrid="0">
      <p:cViewPr>
        <p:scale>
          <a:sx n="64" d="100"/>
          <a:sy n="64" d="100"/>
        </p:scale>
        <p:origin x="1092" y="9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8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3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8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2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81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24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45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7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9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92626-9611-498F-AE96-E1085D83DFF3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E3C99-80DF-4709-AA82-FF4AB7AF9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Concept map template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2504661" cy="1655762"/>
          </a:xfrm>
        </p:spPr>
        <p:txBody>
          <a:bodyPr/>
          <a:lstStyle/>
          <a:p>
            <a:pPr algn="l"/>
            <a:r>
              <a:rPr lang="en-US"/>
              <a:t>Nsg110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77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865" y="49944"/>
            <a:ext cx="2166499" cy="6408006"/>
          </a:xfr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r>
              <a:rPr lang="en-US" dirty="0"/>
              <a:t>Assessment </a:t>
            </a:r>
          </a:p>
          <a:p>
            <a:r>
              <a:rPr lang="en-US" dirty="0"/>
              <a:t>Subjective /objective data</a:t>
            </a:r>
          </a:p>
          <a:p>
            <a:r>
              <a:rPr lang="en-US" dirty="0"/>
              <a:t>Body Systems</a:t>
            </a:r>
          </a:p>
          <a:p>
            <a:r>
              <a:rPr lang="en-US" b="1" dirty="0"/>
              <a:t>Subjective: </a:t>
            </a:r>
            <a:r>
              <a:rPr lang="en-US" dirty="0"/>
              <a:t>“I want a drink”</a:t>
            </a:r>
          </a:p>
          <a:p>
            <a:r>
              <a:rPr lang="en-US" dirty="0"/>
              <a:t>You people aren’t helping me. </a:t>
            </a:r>
          </a:p>
          <a:p>
            <a:r>
              <a:rPr lang="en-US" dirty="0"/>
              <a:t>He states that, he thinks he drank a coke earlier but doesn’t remember about anything. </a:t>
            </a:r>
          </a:p>
          <a:p>
            <a:r>
              <a:rPr lang="en-US" b="1" dirty="0"/>
              <a:t>Objective:</a:t>
            </a:r>
          </a:p>
          <a:p>
            <a:r>
              <a:rPr lang="en-US" dirty="0"/>
              <a:t>VS:RR:18, HR:96, BP:106/84, TP:99.4, SP:97, Wt:165lbs.</a:t>
            </a:r>
          </a:p>
          <a:p>
            <a:r>
              <a:rPr lang="en-US" dirty="0"/>
              <a:t>Respiratory: 18</a:t>
            </a:r>
          </a:p>
          <a:p>
            <a:r>
              <a:rPr lang="en-US" dirty="0"/>
              <a:t>Cardiovascular: HR:96 &amp; BP:106/84.</a:t>
            </a:r>
          </a:p>
          <a:p>
            <a:r>
              <a:rPr lang="en-US" dirty="0"/>
              <a:t>Integument:TP:99.4F,</a:t>
            </a:r>
          </a:p>
          <a:p>
            <a:r>
              <a:rPr lang="en-US" dirty="0"/>
              <a:t>Warm skin.</a:t>
            </a:r>
          </a:p>
          <a:p>
            <a:r>
              <a:rPr lang="en-US" dirty="0"/>
              <a:t>Mucous membranes are dry.</a:t>
            </a:r>
          </a:p>
          <a:p>
            <a:r>
              <a:rPr lang="en-US" dirty="0"/>
              <a:t>Gastrointestinal: Wt.: 165lbs </a:t>
            </a:r>
          </a:p>
          <a:p>
            <a:r>
              <a:rPr lang="en-US" dirty="0"/>
              <a:t>Emotional: Lives by himself in an apartment. His spouse died 2 years a go and he has been managing independently until today.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6395266" y="526486"/>
            <a:ext cx="1535770" cy="2298474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Cognitive/</a:t>
            </a:r>
          </a:p>
          <a:p>
            <a:pPr algn="ctr"/>
            <a:r>
              <a:rPr lang="en-US" b="1" dirty="0"/>
              <a:t>Perceptual</a:t>
            </a:r>
          </a:p>
          <a:p>
            <a:r>
              <a:rPr lang="en-US" sz="1200" dirty="0"/>
              <a:t>He states that, he thinks he drank a coke earlier but doesn’t remember about anything. 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4542655" y="333827"/>
            <a:ext cx="1535770" cy="2491133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Elimination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Urine sample is very concentrated, clear, dark amber in color, and about 50ml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2665466" y="333828"/>
            <a:ext cx="1560347" cy="2723698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b="1" dirty="0"/>
              <a:t>Nutritional/</a:t>
            </a:r>
          </a:p>
          <a:p>
            <a:pPr algn="ctr">
              <a:lnSpc>
                <a:spcPct val="100000"/>
              </a:lnSpc>
            </a:pPr>
            <a:r>
              <a:rPr lang="en-US" b="1" dirty="0"/>
              <a:t>Metabolic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His mucus membranes are dry.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His lips are chapped.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“I want a drink”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4664613" y="4045673"/>
            <a:ext cx="1651668" cy="1678215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Patient </a:t>
            </a:r>
          </a:p>
          <a:p>
            <a:r>
              <a:rPr lang="en-US" b="1" dirty="0"/>
              <a:t>70-year-old man.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58800" y="326168"/>
            <a:ext cx="1790100" cy="3283805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Role/</a:t>
            </a:r>
          </a:p>
          <a:p>
            <a:pPr algn="ctr"/>
            <a:r>
              <a:rPr lang="en-US" b="1" dirty="0"/>
              <a:t>Relationship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Lives by himself in an apartment. Spouse died 2 years ago, and he has been managing independently.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Was brought to the clinic by a neighbor who states,” I found him in the hall Mr. L is usually so nice!</a:t>
            </a: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10405876" y="333828"/>
            <a:ext cx="1558068" cy="3443924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Activity/</a:t>
            </a:r>
          </a:p>
          <a:p>
            <a:pPr algn="ctr"/>
            <a:r>
              <a:rPr lang="en-US" b="1" dirty="0"/>
              <a:t>Exercise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He normally drives himself to an elderly recreation center twice a week &amp; socializes with friends.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Pulling away from the nurse during assessment.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Cardiovascular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:HR: 96, BP: 106/84.</a:t>
            </a:r>
          </a:p>
          <a:p>
            <a:r>
              <a:rPr lang="en-US" sz="1200" dirty="0"/>
              <a:t> RR:18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1" name="Text Placeholder 3"/>
          <p:cNvSpPr txBox="1">
            <a:spLocks/>
          </p:cNvSpPr>
          <p:nvPr/>
        </p:nvSpPr>
        <p:spPr>
          <a:xfrm>
            <a:off x="7131144" y="3777752"/>
            <a:ext cx="3337592" cy="1318358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Priority </a:t>
            </a:r>
            <a:r>
              <a:rPr lang="en-US" dirty="0" err="1"/>
              <a:t>Nsg</a:t>
            </a:r>
            <a:r>
              <a:rPr lang="en-US" dirty="0"/>
              <a:t> Dx: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Impaired oral mucus membrane.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Memory impaired.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Fluid volume deficit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7068284" y="5642370"/>
            <a:ext cx="3337592" cy="881802"/>
          </a:xfrm>
          <a:prstGeom prst="rect">
            <a:avLst/>
          </a:prstGeom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Goal/outcome </a:t>
            </a:r>
          </a:p>
          <a:p>
            <a:r>
              <a:rPr lang="en-US" dirty="0"/>
              <a:t>Educate the patient on fluid volume deficit. </a:t>
            </a:r>
          </a:p>
        </p:txBody>
      </p:sp>
      <p:sp>
        <p:nvSpPr>
          <p:cNvPr id="23" name="Oval 22"/>
          <p:cNvSpPr/>
          <p:nvPr/>
        </p:nvSpPr>
        <p:spPr>
          <a:xfrm>
            <a:off x="2544836" y="5496488"/>
            <a:ext cx="2119777" cy="99652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Nursing 110</a:t>
            </a:r>
          </a:p>
        </p:txBody>
      </p:sp>
    </p:spTree>
    <p:extLst>
      <p:ext uri="{BB962C8B-B14F-4D97-AF65-F5344CB8AC3E}">
        <p14:creationId xmlns:p14="http://schemas.microsoft.com/office/powerpoint/2010/main" val="254162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078" y="1484243"/>
            <a:ext cx="11118574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  Write about what you just did and how you thought about it. Each Gordon’s Patterns set shall be a paragraph. Tell me about all the thinking you did to develop the associated nursing diagnoses for that data cluster set. Then, move on to the next data cluster and make that a new paragraph. Don’t assume I know anything about your thought process, because I don’t. Show me how you are thinking! How to begin.  </a:t>
            </a:r>
          </a:p>
          <a:p>
            <a:r>
              <a:rPr lang="en-US" dirty="0"/>
              <a:t> </a:t>
            </a:r>
            <a:r>
              <a:rPr lang="en-US" b="1" u="sng" dirty="0"/>
              <a:t>Include ALL of the questions with the Answers of the questions:</a:t>
            </a:r>
            <a:endParaRPr lang="en-US" dirty="0"/>
          </a:p>
          <a:p>
            <a:r>
              <a:rPr lang="en-US" dirty="0"/>
              <a:t> 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 separate paragraphs, explain the data clusters and which Gordon’s pattern is represented by each data cluster.</a:t>
            </a:r>
          </a:p>
          <a:p>
            <a:r>
              <a:rPr lang="en-US" dirty="0"/>
              <a:t>Data clusters were very helpful because it helped me determined the subjective and objective signs of the patient and asses the patient based on Gordon’s functional patterns.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Which Gordon’s patterns are Functional or Dysfunctional? (Take each of the data clusters and discuss how they helped you.).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Using Gordon’s as a guide, which nursing diagnoses are identified for this client? (Separate each Gordon’s pattern into a paragraph).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List the identified nursing diagnoses in the:   </a:t>
            </a:r>
          </a:p>
          <a:p>
            <a:pPr lvl="0"/>
            <a:r>
              <a:rPr lang="en-US" dirty="0"/>
              <a:t>                                           “</a:t>
            </a:r>
            <a:r>
              <a:rPr lang="en-US" i="1" dirty="0"/>
              <a:t>Problem”</a:t>
            </a:r>
            <a:r>
              <a:rPr lang="en-US" dirty="0"/>
              <a:t> Related to “_____  “ Evidenced by “____” format.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Which nursing diagnosis is most important to address with this client? Explain how this was determined.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Which nursing diagnosis is second most important to address with this client? Explain how this was determined.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Which nursing diagnosis is least important to address with this client? Explain how this was determined. </a:t>
            </a:r>
          </a:p>
          <a:p>
            <a:r>
              <a:rPr lang="en-US" dirty="0"/>
              <a:t>Complete the Nursing process by answering the questions below and including the information in the explanation paper: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What is the goal for the client to show that the priority problem is reduced or resolved?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What would a nurse (you) need to do for the client to help the client meet the goal?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How would you know that the client has met the goal?</a:t>
            </a:r>
          </a:p>
          <a:p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194318" y="636106"/>
            <a:ext cx="3048535" cy="51683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/>
              <a:t>Answer questions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8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502" y="452283"/>
            <a:ext cx="9144000" cy="877529"/>
          </a:xfrm>
        </p:spPr>
        <p:txBody>
          <a:bodyPr/>
          <a:lstStyle/>
          <a:p>
            <a:r>
              <a:rPr lang="en-US" dirty="0"/>
              <a:t>References </a:t>
            </a:r>
          </a:p>
        </p:txBody>
      </p:sp>
    </p:spTree>
    <p:extLst>
      <p:ext uri="{BB962C8B-B14F-4D97-AF65-F5344CB8AC3E}">
        <p14:creationId xmlns:p14="http://schemas.microsoft.com/office/powerpoint/2010/main" val="1004003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2690</TotalTime>
  <Words>310</Words>
  <Application>Microsoft Office PowerPoint</Application>
  <PresentationFormat>Widescreen</PresentationFormat>
  <Paragraphs>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Concept map template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Chang</dc:creator>
  <cp:lastModifiedBy>Gabriela Rivas</cp:lastModifiedBy>
  <cp:revision>27</cp:revision>
  <cp:lastPrinted>2019-11-06T00:20:01Z</cp:lastPrinted>
  <dcterms:created xsi:type="dcterms:W3CDTF">2016-12-14T03:48:15Z</dcterms:created>
  <dcterms:modified xsi:type="dcterms:W3CDTF">2019-11-07T16:36:30Z</dcterms:modified>
</cp:coreProperties>
</file>